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1602" y="-2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55161" y="2777830"/>
            <a:ext cx="20305142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55161" y="5273774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344723"/>
              </p:ext>
            </p:extLst>
          </p:nvPr>
        </p:nvGraphicFramePr>
        <p:xfrm>
          <a:off x="455161" y="8409505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28292" y="1355320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241150"/>
              </p:ext>
            </p:extLst>
          </p:nvPr>
        </p:nvGraphicFramePr>
        <p:xfrm>
          <a:off x="13992585" y="5889488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527377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66817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8439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639062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2651"/>
              </p:ext>
            </p:extLst>
          </p:nvPr>
        </p:nvGraphicFramePr>
        <p:xfrm>
          <a:off x="428292" y="25536263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395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31</cp:revision>
  <dcterms:created xsi:type="dcterms:W3CDTF">2019-05-11T10:30:39Z</dcterms:created>
  <dcterms:modified xsi:type="dcterms:W3CDTF">2019-05-12T15:09:37Z</dcterms:modified>
</cp:coreProperties>
</file>